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02A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67F45-5AD7-40CA-8343-AC7FC4535E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036FC9B-4420-4D6D-BDD2-5F495CFB44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8BEDB4F-D58C-419E-AB3E-A5093EEDB97A}"/>
              </a:ext>
            </a:extLst>
          </p:cNvPr>
          <p:cNvSpPr>
            <a:spLocks noGrp="1"/>
          </p:cNvSpPr>
          <p:nvPr>
            <p:ph type="dt" sz="half" idx="10"/>
          </p:nvPr>
        </p:nvSpPr>
        <p:spPr/>
        <p:txBody>
          <a:bodyPr/>
          <a:lstStyle/>
          <a:p>
            <a:fld id="{58A9ADA4-FCBD-460D-A533-8CAC8E4BAE21}" type="datetimeFigureOut">
              <a:rPr lang="en-GB" smtClean="0"/>
              <a:t>16/10/2024</a:t>
            </a:fld>
            <a:endParaRPr lang="en-GB"/>
          </a:p>
        </p:txBody>
      </p:sp>
      <p:sp>
        <p:nvSpPr>
          <p:cNvPr id="5" name="Footer Placeholder 4">
            <a:extLst>
              <a:ext uri="{FF2B5EF4-FFF2-40B4-BE49-F238E27FC236}">
                <a16:creationId xmlns:a16="http://schemas.microsoft.com/office/drawing/2014/main" id="{DB703EA3-3CF6-4134-B3F7-A6830F5FD9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E05EAA-81FF-4D06-802B-0A219C190C31}"/>
              </a:ext>
            </a:extLst>
          </p:cNvPr>
          <p:cNvSpPr>
            <a:spLocks noGrp="1"/>
          </p:cNvSpPr>
          <p:nvPr>
            <p:ph type="sldNum" sz="quarter" idx="12"/>
          </p:nvPr>
        </p:nvSpPr>
        <p:spPr/>
        <p:txBody>
          <a:bodyPr/>
          <a:lstStyle/>
          <a:p>
            <a:fld id="{EC4D129B-8828-42D7-961E-B2307E3C404F}" type="slidenum">
              <a:rPr lang="en-GB" smtClean="0"/>
              <a:t>‹#›</a:t>
            </a:fld>
            <a:endParaRPr lang="en-GB"/>
          </a:p>
        </p:txBody>
      </p:sp>
    </p:spTree>
    <p:extLst>
      <p:ext uri="{BB962C8B-B14F-4D97-AF65-F5344CB8AC3E}">
        <p14:creationId xmlns:p14="http://schemas.microsoft.com/office/powerpoint/2010/main" val="1011418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8B77D-D25A-4807-AAFC-970936328CD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2600280-59EB-4903-8E41-7C7E5BF2D27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487FC0-5176-4383-A0EC-23D2848AC453}"/>
              </a:ext>
            </a:extLst>
          </p:cNvPr>
          <p:cNvSpPr>
            <a:spLocks noGrp="1"/>
          </p:cNvSpPr>
          <p:nvPr>
            <p:ph type="dt" sz="half" idx="10"/>
          </p:nvPr>
        </p:nvSpPr>
        <p:spPr/>
        <p:txBody>
          <a:bodyPr/>
          <a:lstStyle/>
          <a:p>
            <a:fld id="{58A9ADA4-FCBD-460D-A533-8CAC8E4BAE21}" type="datetimeFigureOut">
              <a:rPr lang="en-GB" smtClean="0"/>
              <a:t>16/10/2024</a:t>
            </a:fld>
            <a:endParaRPr lang="en-GB"/>
          </a:p>
        </p:txBody>
      </p:sp>
      <p:sp>
        <p:nvSpPr>
          <p:cNvPr id="5" name="Footer Placeholder 4">
            <a:extLst>
              <a:ext uri="{FF2B5EF4-FFF2-40B4-BE49-F238E27FC236}">
                <a16:creationId xmlns:a16="http://schemas.microsoft.com/office/drawing/2014/main" id="{B811E803-38A4-4418-ADF5-A58726D42E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8FFA98-D463-4528-9A42-1B4F21840844}"/>
              </a:ext>
            </a:extLst>
          </p:cNvPr>
          <p:cNvSpPr>
            <a:spLocks noGrp="1"/>
          </p:cNvSpPr>
          <p:nvPr>
            <p:ph type="sldNum" sz="quarter" idx="12"/>
          </p:nvPr>
        </p:nvSpPr>
        <p:spPr/>
        <p:txBody>
          <a:bodyPr/>
          <a:lstStyle/>
          <a:p>
            <a:fld id="{EC4D129B-8828-42D7-961E-B2307E3C404F}" type="slidenum">
              <a:rPr lang="en-GB" smtClean="0"/>
              <a:t>‹#›</a:t>
            </a:fld>
            <a:endParaRPr lang="en-GB"/>
          </a:p>
        </p:txBody>
      </p:sp>
    </p:spTree>
    <p:extLst>
      <p:ext uri="{BB962C8B-B14F-4D97-AF65-F5344CB8AC3E}">
        <p14:creationId xmlns:p14="http://schemas.microsoft.com/office/powerpoint/2010/main" val="3553835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4D2669-F2E5-4D72-8BC9-83562A5170E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2DD2DC-726F-41FD-ACC0-C6512809ED0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52E6B9-8ADD-4004-A467-CA2F940E8961}"/>
              </a:ext>
            </a:extLst>
          </p:cNvPr>
          <p:cNvSpPr>
            <a:spLocks noGrp="1"/>
          </p:cNvSpPr>
          <p:nvPr>
            <p:ph type="dt" sz="half" idx="10"/>
          </p:nvPr>
        </p:nvSpPr>
        <p:spPr/>
        <p:txBody>
          <a:bodyPr/>
          <a:lstStyle/>
          <a:p>
            <a:fld id="{58A9ADA4-FCBD-460D-A533-8CAC8E4BAE21}" type="datetimeFigureOut">
              <a:rPr lang="en-GB" smtClean="0"/>
              <a:t>16/10/2024</a:t>
            </a:fld>
            <a:endParaRPr lang="en-GB"/>
          </a:p>
        </p:txBody>
      </p:sp>
      <p:sp>
        <p:nvSpPr>
          <p:cNvPr id="5" name="Footer Placeholder 4">
            <a:extLst>
              <a:ext uri="{FF2B5EF4-FFF2-40B4-BE49-F238E27FC236}">
                <a16:creationId xmlns:a16="http://schemas.microsoft.com/office/drawing/2014/main" id="{01E444EA-0DC0-4571-AE36-3C464F9FDD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577C46-7CA6-4900-A9FC-101673BB6E3B}"/>
              </a:ext>
            </a:extLst>
          </p:cNvPr>
          <p:cNvSpPr>
            <a:spLocks noGrp="1"/>
          </p:cNvSpPr>
          <p:nvPr>
            <p:ph type="sldNum" sz="quarter" idx="12"/>
          </p:nvPr>
        </p:nvSpPr>
        <p:spPr/>
        <p:txBody>
          <a:bodyPr/>
          <a:lstStyle/>
          <a:p>
            <a:fld id="{EC4D129B-8828-42D7-961E-B2307E3C404F}" type="slidenum">
              <a:rPr lang="en-GB" smtClean="0"/>
              <a:t>‹#›</a:t>
            </a:fld>
            <a:endParaRPr lang="en-GB"/>
          </a:p>
        </p:txBody>
      </p:sp>
    </p:spTree>
    <p:extLst>
      <p:ext uri="{BB962C8B-B14F-4D97-AF65-F5344CB8AC3E}">
        <p14:creationId xmlns:p14="http://schemas.microsoft.com/office/powerpoint/2010/main" val="3106269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977BE-D2E8-43C5-8BA9-8ED2ABE610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90AAF27-F785-475B-98ED-3C977BDB643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B0A108-8B48-4EC3-9D15-5CDFBAB25267}"/>
              </a:ext>
            </a:extLst>
          </p:cNvPr>
          <p:cNvSpPr>
            <a:spLocks noGrp="1"/>
          </p:cNvSpPr>
          <p:nvPr>
            <p:ph type="dt" sz="half" idx="10"/>
          </p:nvPr>
        </p:nvSpPr>
        <p:spPr/>
        <p:txBody>
          <a:bodyPr/>
          <a:lstStyle/>
          <a:p>
            <a:fld id="{58A9ADA4-FCBD-460D-A533-8CAC8E4BAE21}" type="datetimeFigureOut">
              <a:rPr lang="en-GB" smtClean="0"/>
              <a:t>16/10/2024</a:t>
            </a:fld>
            <a:endParaRPr lang="en-GB"/>
          </a:p>
        </p:txBody>
      </p:sp>
      <p:sp>
        <p:nvSpPr>
          <p:cNvPr id="5" name="Footer Placeholder 4">
            <a:extLst>
              <a:ext uri="{FF2B5EF4-FFF2-40B4-BE49-F238E27FC236}">
                <a16:creationId xmlns:a16="http://schemas.microsoft.com/office/drawing/2014/main" id="{BBBE3F9F-455F-426D-8B6A-E62BA65794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C33111-464C-4E80-96FA-E9A0F9C52773}"/>
              </a:ext>
            </a:extLst>
          </p:cNvPr>
          <p:cNvSpPr>
            <a:spLocks noGrp="1"/>
          </p:cNvSpPr>
          <p:nvPr>
            <p:ph type="sldNum" sz="quarter" idx="12"/>
          </p:nvPr>
        </p:nvSpPr>
        <p:spPr/>
        <p:txBody>
          <a:bodyPr/>
          <a:lstStyle/>
          <a:p>
            <a:fld id="{EC4D129B-8828-42D7-961E-B2307E3C404F}" type="slidenum">
              <a:rPr lang="en-GB" smtClean="0"/>
              <a:t>‹#›</a:t>
            </a:fld>
            <a:endParaRPr lang="en-GB"/>
          </a:p>
        </p:txBody>
      </p:sp>
    </p:spTree>
    <p:extLst>
      <p:ext uri="{BB962C8B-B14F-4D97-AF65-F5344CB8AC3E}">
        <p14:creationId xmlns:p14="http://schemas.microsoft.com/office/powerpoint/2010/main" val="2911092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BB8CA-4F7A-47A1-8427-356D9E3B27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D523E8A-4FA3-49FA-A351-8550EAFA98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63A9B87-35E8-4263-BD34-B9F168C17EE5}"/>
              </a:ext>
            </a:extLst>
          </p:cNvPr>
          <p:cNvSpPr>
            <a:spLocks noGrp="1"/>
          </p:cNvSpPr>
          <p:nvPr>
            <p:ph type="dt" sz="half" idx="10"/>
          </p:nvPr>
        </p:nvSpPr>
        <p:spPr/>
        <p:txBody>
          <a:bodyPr/>
          <a:lstStyle/>
          <a:p>
            <a:fld id="{58A9ADA4-FCBD-460D-A533-8CAC8E4BAE21}" type="datetimeFigureOut">
              <a:rPr lang="en-GB" smtClean="0"/>
              <a:t>16/10/2024</a:t>
            </a:fld>
            <a:endParaRPr lang="en-GB"/>
          </a:p>
        </p:txBody>
      </p:sp>
      <p:sp>
        <p:nvSpPr>
          <p:cNvPr id="5" name="Footer Placeholder 4">
            <a:extLst>
              <a:ext uri="{FF2B5EF4-FFF2-40B4-BE49-F238E27FC236}">
                <a16:creationId xmlns:a16="http://schemas.microsoft.com/office/drawing/2014/main" id="{E9C1B727-BAC6-4D44-8A7B-A957892E4D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228899-7891-4F59-BDF8-531A97DE0579}"/>
              </a:ext>
            </a:extLst>
          </p:cNvPr>
          <p:cNvSpPr>
            <a:spLocks noGrp="1"/>
          </p:cNvSpPr>
          <p:nvPr>
            <p:ph type="sldNum" sz="quarter" idx="12"/>
          </p:nvPr>
        </p:nvSpPr>
        <p:spPr/>
        <p:txBody>
          <a:bodyPr/>
          <a:lstStyle/>
          <a:p>
            <a:fld id="{EC4D129B-8828-42D7-961E-B2307E3C404F}" type="slidenum">
              <a:rPr lang="en-GB" smtClean="0"/>
              <a:t>‹#›</a:t>
            </a:fld>
            <a:endParaRPr lang="en-GB"/>
          </a:p>
        </p:txBody>
      </p:sp>
    </p:spTree>
    <p:extLst>
      <p:ext uri="{BB962C8B-B14F-4D97-AF65-F5344CB8AC3E}">
        <p14:creationId xmlns:p14="http://schemas.microsoft.com/office/powerpoint/2010/main" val="2672166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DC2B6-E36F-43CE-A832-505E501CC05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DC89C71-5FD3-4D74-BECB-3EDC21B5C86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3A76491-CF7E-491C-9323-C1F5D5884B8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5147682-FE76-4681-8B66-7A569B8EDA85}"/>
              </a:ext>
            </a:extLst>
          </p:cNvPr>
          <p:cNvSpPr>
            <a:spLocks noGrp="1"/>
          </p:cNvSpPr>
          <p:nvPr>
            <p:ph type="dt" sz="half" idx="10"/>
          </p:nvPr>
        </p:nvSpPr>
        <p:spPr/>
        <p:txBody>
          <a:bodyPr/>
          <a:lstStyle/>
          <a:p>
            <a:fld id="{58A9ADA4-FCBD-460D-A533-8CAC8E4BAE21}" type="datetimeFigureOut">
              <a:rPr lang="en-GB" smtClean="0"/>
              <a:t>16/10/2024</a:t>
            </a:fld>
            <a:endParaRPr lang="en-GB"/>
          </a:p>
        </p:txBody>
      </p:sp>
      <p:sp>
        <p:nvSpPr>
          <p:cNvPr id="6" name="Footer Placeholder 5">
            <a:extLst>
              <a:ext uri="{FF2B5EF4-FFF2-40B4-BE49-F238E27FC236}">
                <a16:creationId xmlns:a16="http://schemas.microsoft.com/office/drawing/2014/main" id="{1B22A0F9-FEC0-4F88-904F-9D536C0112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F2857C2-258F-4FC0-80D6-2F735803DE3E}"/>
              </a:ext>
            </a:extLst>
          </p:cNvPr>
          <p:cNvSpPr>
            <a:spLocks noGrp="1"/>
          </p:cNvSpPr>
          <p:nvPr>
            <p:ph type="sldNum" sz="quarter" idx="12"/>
          </p:nvPr>
        </p:nvSpPr>
        <p:spPr/>
        <p:txBody>
          <a:bodyPr/>
          <a:lstStyle/>
          <a:p>
            <a:fld id="{EC4D129B-8828-42D7-961E-B2307E3C404F}" type="slidenum">
              <a:rPr lang="en-GB" smtClean="0"/>
              <a:t>‹#›</a:t>
            </a:fld>
            <a:endParaRPr lang="en-GB"/>
          </a:p>
        </p:txBody>
      </p:sp>
    </p:spTree>
    <p:extLst>
      <p:ext uri="{BB962C8B-B14F-4D97-AF65-F5344CB8AC3E}">
        <p14:creationId xmlns:p14="http://schemas.microsoft.com/office/powerpoint/2010/main" val="997414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5BD8A-98A9-4184-95CA-99803DEA022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9BD7866-B5CB-4C2C-B16C-99E4F8E610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2664905-8498-4B47-BD45-51943EC90B3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BCE88F9-6330-4A33-9C3B-B9DE3689E6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795F94C-30D6-44B2-85A9-B93AEB7C499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E50BE48-46D4-4AC9-B7F0-E7EA9B118171}"/>
              </a:ext>
            </a:extLst>
          </p:cNvPr>
          <p:cNvSpPr>
            <a:spLocks noGrp="1"/>
          </p:cNvSpPr>
          <p:nvPr>
            <p:ph type="dt" sz="half" idx="10"/>
          </p:nvPr>
        </p:nvSpPr>
        <p:spPr/>
        <p:txBody>
          <a:bodyPr/>
          <a:lstStyle/>
          <a:p>
            <a:fld id="{58A9ADA4-FCBD-460D-A533-8CAC8E4BAE21}" type="datetimeFigureOut">
              <a:rPr lang="en-GB" smtClean="0"/>
              <a:t>16/10/2024</a:t>
            </a:fld>
            <a:endParaRPr lang="en-GB"/>
          </a:p>
        </p:txBody>
      </p:sp>
      <p:sp>
        <p:nvSpPr>
          <p:cNvPr id="8" name="Footer Placeholder 7">
            <a:extLst>
              <a:ext uri="{FF2B5EF4-FFF2-40B4-BE49-F238E27FC236}">
                <a16:creationId xmlns:a16="http://schemas.microsoft.com/office/drawing/2014/main" id="{B2C5D081-C792-47AD-B61F-2F619D0E6DA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88CFE49-C37C-4837-92F5-93AC1FDA5C2B}"/>
              </a:ext>
            </a:extLst>
          </p:cNvPr>
          <p:cNvSpPr>
            <a:spLocks noGrp="1"/>
          </p:cNvSpPr>
          <p:nvPr>
            <p:ph type="sldNum" sz="quarter" idx="12"/>
          </p:nvPr>
        </p:nvSpPr>
        <p:spPr/>
        <p:txBody>
          <a:bodyPr/>
          <a:lstStyle/>
          <a:p>
            <a:fld id="{EC4D129B-8828-42D7-961E-B2307E3C404F}" type="slidenum">
              <a:rPr lang="en-GB" smtClean="0"/>
              <a:t>‹#›</a:t>
            </a:fld>
            <a:endParaRPr lang="en-GB"/>
          </a:p>
        </p:txBody>
      </p:sp>
    </p:spTree>
    <p:extLst>
      <p:ext uri="{BB962C8B-B14F-4D97-AF65-F5344CB8AC3E}">
        <p14:creationId xmlns:p14="http://schemas.microsoft.com/office/powerpoint/2010/main" val="4225615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8A689-185A-4215-9105-69526B7776C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7303471-ED2A-4C86-BB97-A2C3C6B770AB}"/>
              </a:ext>
            </a:extLst>
          </p:cNvPr>
          <p:cNvSpPr>
            <a:spLocks noGrp="1"/>
          </p:cNvSpPr>
          <p:nvPr>
            <p:ph type="dt" sz="half" idx="10"/>
          </p:nvPr>
        </p:nvSpPr>
        <p:spPr/>
        <p:txBody>
          <a:bodyPr/>
          <a:lstStyle/>
          <a:p>
            <a:fld id="{58A9ADA4-FCBD-460D-A533-8CAC8E4BAE21}" type="datetimeFigureOut">
              <a:rPr lang="en-GB" smtClean="0"/>
              <a:t>16/10/2024</a:t>
            </a:fld>
            <a:endParaRPr lang="en-GB"/>
          </a:p>
        </p:txBody>
      </p:sp>
      <p:sp>
        <p:nvSpPr>
          <p:cNvPr id="4" name="Footer Placeholder 3">
            <a:extLst>
              <a:ext uri="{FF2B5EF4-FFF2-40B4-BE49-F238E27FC236}">
                <a16:creationId xmlns:a16="http://schemas.microsoft.com/office/drawing/2014/main" id="{A6B9207B-03BD-4EEC-81D6-10E0E4B91A2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B865BF4-1A82-482F-A2DE-0AE7BCC088EA}"/>
              </a:ext>
            </a:extLst>
          </p:cNvPr>
          <p:cNvSpPr>
            <a:spLocks noGrp="1"/>
          </p:cNvSpPr>
          <p:nvPr>
            <p:ph type="sldNum" sz="quarter" idx="12"/>
          </p:nvPr>
        </p:nvSpPr>
        <p:spPr/>
        <p:txBody>
          <a:bodyPr/>
          <a:lstStyle/>
          <a:p>
            <a:fld id="{EC4D129B-8828-42D7-961E-B2307E3C404F}" type="slidenum">
              <a:rPr lang="en-GB" smtClean="0"/>
              <a:t>‹#›</a:t>
            </a:fld>
            <a:endParaRPr lang="en-GB"/>
          </a:p>
        </p:txBody>
      </p:sp>
    </p:spTree>
    <p:extLst>
      <p:ext uri="{BB962C8B-B14F-4D97-AF65-F5344CB8AC3E}">
        <p14:creationId xmlns:p14="http://schemas.microsoft.com/office/powerpoint/2010/main" val="1849419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3D5240-0B36-4862-A726-3C1D3970A282}"/>
              </a:ext>
            </a:extLst>
          </p:cNvPr>
          <p:cNvSpPr>
            <a:spLocks noGrp="1"/>
          </p:cNvSpPr>
          <p:nvPr>
            <p:ph type="dt" sz="half" idx="10"/>
          </p:nvPr>
        </p:nvSpPr>
        <p:spPr/>
        <p:txBody>
          <a:bodyPr/>
          <a:lstStyle/>
          <a:p>
            <a:fld id="{58A9ADA4-FCBD-460D-A533-8CAC8E4BAE21}" type="datetimeFigureOut">
              <a:rPr lang="en-GB" smtClean="0"/>
              <a:t>16/10/2024</a:t>
            </a:fld>
            <a:endParaRPr lang="en-GB"/>
          </a:p>
        </p:txBody>
      </p:sp>
      <p:sp>
        <p:nvSpPr>
          <p:cNvPr id="3" name="Footer Placeholder 2">
            <a:extLst>
              <a:ext uri="{FF2B5EF4-FFF2-40B4-BE49-F238E27FC236}">
                <a16:creationId xmlns:a16="http://schemas.microsoft.com/office/drawing/2014/main" id="{0927CFA5-B1E8-45A6-84E3-BF59F03C23F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493802B-392B-4D36-A13A-BC04D9CB87B0}"/>
              </a:ext>
            </a:extLst>
          </p:cNvPr>
          <p:cNvSpPr>
            <a:spLocks noGrp="1"/>
          </p:cNvSpPr>
          <p:nvPr>
            <p:ph type="sldNum" sz="quarter" idx="12"/>
          </p:nvPr>
        </p:nvSpPr>
        <p:spPr/>
        <p:txBody>
          <a:bodyPr/>
          <a:lstStyle/>
          <a:p>
            <a:fld id="{EC4D129B-8828-42D7-961E-B2307E3C404F}" type="slidenum">
              <a:rPr lang="en-GB" smtClean="0"/>
              <a:t>‹#›</a:t>
            </a:fld>
            <a:endParaRPr lang="en-GB"/>
          </a:p>
        </p:txBody>
      </p:sp>
    </p:spTree>
    <p:extLst>
      <p:ext uri="{BB962C8B-B14F-4D97-AF65-F5344CB8AC3E}">
        <p14:creationId xmlns:p14="http://schemas.microsoft.com/office/powerpoint/2010/main" val="1154967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97433-E00A-40C1-87AD-9241CE01D5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37E9B77-46F4-465C-9E11-1650420A5F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9D723BC-A88F-4EA0-BAAA-76F70B5479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1A88678-556E-496F-84A3-4360B75AF01E}"/>
              </a:ext>
            </a:extLst>
          </p:cNvPr>
          <p:cNvSpPr>
            <a:spLocks noGrp="1"/>
          </p:cNvSpPr>
          <p:nvPr>
            <p:ph type="dt" sz="half" idx="10"/>
          </p:nvPr>
        </p:nvSpPr>
        <p:spPr/>
        <p:txBody>
          <a:bodyPr/>
          <a:lstStyle/>
          <a:p>
            <a:fld id="{58A9ADA4-FCBD-460D-A533-8CAC8E4BAE21}" type="datetimeFigureOut">
              <a:rPr lang="en-GB" smtClean="0"/>
              <a:t>16/10/2024</a:t>
            </a:fld>
            <a:endParaRPr lang="en-GB"/>
          </a:p>
        </p:txBody>
      </p:sp>
      <p:sp>
        <p:nvSpPr>
          <p:cNvPr id="6" name="Footer Placeholder 5">
            <a:extLst>
              <a:ext uri="{FF2B5EF4-FFF2-40B4-BE49-F238E27FC236}">
                <a16:creationId xmlns:a16="http://schemas.microsoft.com/office/drawing/2014/main" id="{3CC28C5B-14D5-407D-AB52-5302D03826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1D9464-8E0C-497A-855D-BBD0ACB9A7EC}"/>
              </a:ext>
            </a:extLst>
          </p:cNvPr>
          <p:cNvSpPr>
            <a:spLocks noGrp="1"/>
          </p:cNvSpPr>
          <p:nvPr>
            <p:ph type="sldNum" sz="quarter" idx="12"/>
          </p:nvPr>
        </p:nvSpPr>
        <p:spPr/>
        <p:txBody>
          <a:bodyPr/>
          <a:lstStyle/>
          <a:p>
            <a:fld id="{EC4D129B-8828-42D7-961E-B2307E3C404F}" type="slidenum">
              <a:rPr lang="en-GB" smtClean="0"/>
              <a:t>‹#›</a:t>
            </a:fld>
            <a:endParaRPr lang="en-GB"/>
          </a:p>
        </p:txBody>
      </p:sp>
    </p:spTree>
    <p:extLst>
      <p:ext uri="{BB962C8B-B14F-4D97-AF65-F5344CB8AC3E}">
        <p14:creationId xmlns:p14="http://schemas.microsoft.com/office/powerpoint/2010/main" val="2918522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D55C0-2CF0-40C1-8F41-7DDF4BBE66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DF1D00F-5672-4734-AEC4-243CF40CC9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2666108-AA6D-4257-8376-7A1C78DD3F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94EDA22-52C2-407E-BBC5-D68477D225FD}"/>
              </a:ext>
            </a:extLst>
          </p:cNvPr>
          <p:cNvSpPr>
            <a:spLocks noGrp="1"/>
          </p:cNvSpPr>
          <p:nvPr>
            <p:ph type="dt" sz="half" idx="10"/>
          </p:nvPr>
        </p:nvSpPr>
        <p:spPr/>
        <p:txBody>
          <a:bodyPr/>
          <a:lstStyle/>
          <a:p>
            <a:fld id="{58A9ADA4-FCBD-460D-A533-8CAC8E4BAE21}" type="datetimeFigureOut">
              <a:rPr lang="en-GB" smtClean="0"/>
              <a:t>16/10/2024</a:t>
            </a:fld>
            <a:endParaRPr lang="en-GB"/>
          </a:p>
        </p:txBody>
      </p:sp>
      <p:sp>
        <p:nvSpPr>
          <p:cNvPr id="6" name="Footer Placeholder 5">
            <a:extLst>
              <a:ext uri="{FF2B5EF4-FFF2-40B4-BE49-F238E27FC236}">
                <a16:creationId xmlns:a16="http://schemas.microsoft.com/office/drawing/2014/main" id="{5E60C17C-521B-4E14-AD20-E4FF08C80F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910AD4-6A1E-464E-9197-1E47E39D6E94}"/>
              </a:ext>
            </a:extLst>
          </p:cNvPr>
          <p:cNvSpPr>
            <a:spLocks noGrp="1"/>
          </p:cNvSpPr>
          <p:nvPr>
            <p:ph type="sldNum" sz="quarter" idx="12"/>
          </p:nvPr>
        </p:nvSpPr>
        <p:spPr/>
        <p:txBody>
          <a:bodyPr/>
          <a:lstStyle/>
          <a:p>
            <a:fld id="{EC4D129B-8828-42D7-961E-B2307E3C404F}" type="slidenum">
              <a:rPr lang="en-GB" smtClean="0"/>
              <a:t>‹#›</a:t>
            </a:fld>
            <a:endParaRPr lang="en-GB"/>
          </a:p>
        </p:txBody>
      </p:sp>
    </p:spTree>
    <p:extLst>
      <p:ext uri="{BB962C8B-B14F-4D97-AF65-F5344CB8AC3E}">
        <p14:creationId xmlns:p14="http://schemas.microsoft.com/office/powerpoint/2010/main" val="3160410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78CAF8-56A4-4C9D-B3A3-0FCE1CC070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BBAD843-C54E-4C19-A395-D329449AFA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6871F4-A2A5-4EF2-86A7-E695622290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A9ADA4-FCBD-460D-A533-8CAC8E4BAE21}" type="datetimeFigureOut">
              <a:rPr lang="en-GB" smtClean="0"/>
              <a:t>16/10/2024</a:t>
            </a:fld>
            <a:endParaRPr lang="en-GB"/>
          </a:p>
        </p:txBody>
      </p:sp>
      <p:sp>
        <p:nvSpPr>
          <p:cNvPr id="5" name="Footer Placeholder 4">
            <a:extLst>
              <a:ext uri="{FF2B5EF4-FFF2-40B4-BE49-F238E27FC236}">
                <a16:creationId xmlns:a16="http://schemas.microsoft.com/office/drawing/2014/main" id="{0E085200-25AE-470E-8410-D09831933C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50EEC7D-AD89-4F0A-B2D1-B651F2969B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4D129B-8828-42D7-961E-B2307E3C404F}" type="slidenum">
              <a:rPr lang="en-GB" smtClean="0"/>
              <a:t>‹#›</a:t>
            </a:fld>
            <a:endParaRPr lang="en-GB"/>
          </a:p>
        </p:txBody>
      </p:sp>
    </p:spTree>
    <p:extLst>
      <p:ext uri="{BB962C8B-B14F-4D97-AF65-F5344CB8AC3E}">
        <p14:creationId xmlns:p14="http://schemas.microsoft.com/office/powerpoint/2010/main" val="708828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037021E-4E36-4F5C-B5F6-36B40FBE2465}"/>
              </a:ext>
            </a:extLst>
          </p:cNvPr>
          <p:cNvSpPr txBox="1"/>
          <p:nvPr/>
        </p:nvSpPr>
        <p:spPr>
          <a:xfrm>
            <a:off x="617850" y="362123"/>
            <a:ext cx="4933950" cy="5355312"/>
          </a:xfrm>
          <a:prstGeom prst="rect">
            <a:avLst/>
          </a:prstGeom>
          <a:noFill/>
        </p:spPr>
        <p:txBody>
          <a:bodyPr wrap="square" rtlCol="0">
            <a:spAutoFit/>
          </a:bodyPr>
          <a:lstStyle/>
          <a:p>
            <a:pPr algn="ctr"/>
            <a:r>
              <a:rPr lang="en-GB" sz="7200" u="sng" dirty="0">
                <a:solidFill>
                  <a:srgbClr val="FF0000"/>
                </a:solidFill>
              </a:rPr>
              <a:t>MEN’S JOBS</a:t>
            </a:r>
          </a:p>
          <a:p>
            <a:pPr algn="ctr"/>
            <a:endParaRPr lang="en-GB" u="sng" dirty="0">
              <a:solidFill>
                <a:srgbClr val="FF0000"/>
              </a:solidFill>
            </a:endParaRPr>
          </a:p>
          <a:p>
            <a:pPr algn="ctr"/>
            <a:r>
              <a:rPr lang="en-GB" sz="2600" u="sng" dirty="0">
                <a:solidFill>
                  <a:srgbClr val="FF0000"/>
                </a:solidFill>
              </a:rPr>
              <a:t>Miners</a:t>
            </a:r>
          </a:p>
          <a:p>
            <a:pPr algn="ctr"/>
            <a:r>
              <a:rPr lang="en-GB" sz="2600" u="sng" dirty="0">
                <a:solidFill>
                  <a:srgbClr val="FF0000"/>
                </a:solidFill>
              </a:rPr>
              <a:t>Doctors</a:t>
            </a:r>
          </a:p>
          <a:p>
            <a:pPr algn="ctr"/>
            <a:r>
              <a:rPr lang="en-GB" sz="2600" u="sng" dirty="0">
                <a:solidFill>
                  <a:srgbClr val="FF0000"/>
                </a:solidFill>
              </a:rPr>
              <a:t>Farmers</a:t>
            </a:r>
          </a:p>
          <a:p>
            <a:pPr algn="ctr"/>
            <a:r>
              <a:rPr lang="en-GB" sz="2600" u="sng" dirty="0">
                <a:solidFill>
                  <a:srgbClr val="FF0000"/>
                </a:solidFill>
              </a:rPr>
              <a:t>Scientists</a:t>
            </a:r>
          </a:p>
          <a:p>
            <a:pPr algn="ctr"/>
            <a:r>
              <a:rPr lang="en-GB" sz="2600" u="sng" dirty="0">
                <a:solidFill>
                  <a:srgbClr val="FF0000"/>
                </a:solidFill>
              </a:rPr>
              <a:t>Merchant Seamen</a:t>
            </a:r>
          </a:p>
          <a:p>
            <a:pPr algn="ctr"/>
            <a:r>
              <a:rPr lang="en-GB" sz="2600" u="sng" dirty="0">
                <a:solidFill>
                  <a:srgbClr val="FF0000"/>
                </a:solidFill>
              </a:rPr>
              <a:t>School teachers</a:t>
            </a:r>
          </a:p>
          <a:p>
            <a:pPr algn="ctr"/>
            <a:r>
              <a:rPr lang="en-GB" sz="2600" u="sng" dirty="0">
                <a:solidFill>
                  <a:srgbClr val="FF0000"/>
                </a:solidFill>
              </a:rPr>
              <a:t>Railway and dock workers,</a:t>
            </a:r>
          </a:p>
          <a:p>
            <a:pPr algn="ctr"/>
            <a:r>
              <a:rPr lang="en-GB" sz="2600" u="sng" dirty="0">
                <a:solidFill>
                  <a:srgbClr val="FF0000"/>
                </a:solidFill>
              </a:rPr>
              <a:t>Utility Workers - Water, Gas, Electricity</a:t>
            </a:r>
          </a:p>
          <a:p>
            <a:pPr algn="ctr"/>
            <a:endParaRPr lang="en-GB" dirty="0"/>
          </a:p>
        </p:txBody>
      </p:sp>
      <p:sp>
        <p:nvSpPr>
          <p:cNvPr id="10" name="TextBox 9">
            <a:extLst>
              <a:ext uri="{FF2B5EF4-FFF2-40B4-BE49-F238E27FC236}">
                <a16:creationId xmlns:a16="http://schemas.microsoft.com/office/drawing/2014/main" id="{812FAF2C-91CB-4771-8407-1102BAFD8AA3}"/>
              </a:ext>
            </a:extLst>
          </p:cNvPr>
          <p:cNvSpPr txBox="1"/>
          <p:nvPr/>
        </p:nvSpPr>
        <p:spPr>
          <a:xfrm>
            <a:off x="5551800" y="362123"/>
            <a:ext cx="6383025" cy="6278642"/>
          </a:xfrm>
          <a:prstGeom prst="rect">
            <a:avLst/>
          </a:prstGeom>
          <a:noFill/>
        </p:spPr>
        <p:txBody>
          <a:bodyPr wrap="square" rtlCol="0">
            <a:spAutoFit/>
          </a:bodyPr>
          <a:lstStyle/>
          <a:p>
            <a:r>
              <a:rPr lang="en-GB" sz="7200" u="sng" dirty="0">
                <a:solidFill>
                  <a:srgbClr val="FF0000"/>
                </a:solidFill>
              </a:rPr>
              <a:t>WOMEN’S JOBS</a:t>
            </a:r>
          </a:p>
          <a:p>
            <a:endParaRPr lang="en-GB" dirty="0"/>
          </a:p>
          <a:p>
            <a:pPr algn="ctr"/>
            <a:r>
              <a:rPr lang="en-GB" sz="2600" u="sng" dirty="0">
                <a:solidFill>
                  <a:srgbClr val="FF0000"/>
                </a:solidFill>
              </a:rPr>
              <a:t>mechanics</a:t>
            </a:r>
          </a:p>
          <a:p>
            <a:pPr algn="ctr"/>
            <a:r>
              <a:rPr lang="en-GB" sz="2600" u="sng" dirty="0">
                <a:solidFill>
                  <a:srgbClr val="FF0000"/>
                </a:solidFill>
              </a:rPr>
              <a:t>engineers</a:t>
            </a:r>
          </a:p>
          <a:p>
            <a:pPr algn="ctr"/>
            <a:r>
              <a:rPr lang="en-GB" sz="2600" u="sng" dirty="0">
                <a:solidFill>
                  <a:srgbClr val="FF0000"/>
                </a:solidFill>
              </a:rPr>
              <a:t>Tank drivers</a:t>
            </a:r>
          </a:p>
          <a:p>
            <a:pPr algn="ctr"/>
            <a:r>
              <a:rPr lang="en-GB" sz="2600" u="sng" dirty="0">
                <a:solidFill>
                  <a:srgbClr val="FF0000"/>
                </a:solidFill>
              </a:rPr>
              <a:t>Building ships</a:t>
            </a:r>
          </a:p>
          <a:p>
            <a:pPr algn="ctr"/>
            <a:r>
              <a:rPr lang="en-GB" sz="2600" u="sng" dirty="0">
                <a:solidFill>
                  <a:srgbClr val="FF0000"/>
                </a:solidFill>
              </a:rPr>
              <a:t>Working in factories - making bombs and aircraft parts</a:t>
            </a:r>
          </a:p>
          <a:p>
            <a:pPr algn="ctr"/>
            <a:r>
              <a:rPr lang="en-GB" sz="2600" u="sng" dirty="0">
                <a:solidFill>
                  <a:srgbClr val="FF0000"/>
                </a:solidFill>
              </a:rPr>
              <a:t>Air raid wardens</a:t>
            </a:r>
          </a:p>
          <a:p>
            <a:pPr algn="ctr"/>
            <a:r>
              <a:rPr lang="en-GB" sz="2600" u="sng" dirty="0">
                <a:solidFill>
                  <a:srgbClr val="FF0000"/>
                </a:solidFill>
              </a:rPr>
              <a:t>Driving fire engines</a:t>
            </a:r>
          </a:p>
          <a:p>
            <a:pPr algn="ctr"/>
            <a:r>
              <a:rPr lang="en-GB" sz="2600" u="sng" dirty="0">
                <a:solidFill>
                  <a:srgbClr val="FF0000"/>
                </a:solidFill>
              </a:rPr>
              <a:t>Plumbers</a:t>
            </a:r>
          </a:p>
          <a:p>
            <a:pPr algn="ctr"/>
            <a:r>
              <a:rPr lang="en-GB" sz="2600" u="sng" dirty="0">
                <a:solidFill>
                  <a:srgbClr val="FF0000"/>
                </a:solidFill>
              </a:rPr>
              <a:t>Ambulance drivers</a:t>
            </a:r>
          </a:p>
          <a:p>
            <a:pPr algn="ctr"/>
            <a:r>
              <a:rPr lang="en-GB" sz="2600" u="sng" dirty="0">
                <a:solidFill>
                  <a:srgbClr val="FF0000"/>
                </a:solidFill>
              </a:rPr>
              <a:t>WRVS volunteers</a:t>
            </a:r>
          </a:p>
          <a:p>
            <a:pPr algn="ctr"/>
            <a:r>
              <a:rPr lang="en-GB" sz="2600" u="sng" dirty="0">
                <a:solidFill>
                  <a:srgbClr val="FF0000"/>
                </a:solidFill>
              </a:rPr>
              <a:t>Nurses</a:t>
            </a:r>
          </a:p>
        </p:txBody>
      </p:sp>
    </p:spTree>
    <p:extLst>
      <p:ext uri="{BB962C8B-B14F-4D97-AF65-F5344CB8AC3E}">
        <p14:creationId xmlns:p14="http://schemas.microsoft.com/office/powerpoint/2010/main" val="2111595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796317-425F-472F-9D96-A114EBFA7DC6}"/>
              </a:ext>
            </a:extLst>
          </p:cNvPr>
          <p:cNvSpPr txBox="1"/>
          <p:nvPr/>
        </p:nvSpPr>
        <p:spPr>
          <a:xfrm>
            <a:off x="1562469" y="585927"/>
            <a:ext cx="9223899" cy="5863144"/>
          </a:xfrm>
          <a:prstGeom prst="rect">
            <a:avLst/>
          </a:prstGeom>
          <a:noFill/>
        </p:spPr>
        <p:txBody>
          <a:bodyPr wrap="square" rtlCol="0">
            <a:spAutoFit/>
          </a:bodyPr>
          <a:lstStyle/>
          <a:p>
            <a:pPr algn="ctr"/>
            <a:r>
              <a:rPr lang="en-GB" sz="5000" b="1" u="sng" dirty="0">
                <a:solidFill>
                  <a:srgbClr val="FF0000"/>
                </a:solidFill>
              </a:rPr>
              <a:t>How Amy Allen’s job changed during the war</a:t>
            </a:r>
          </a:p>
          <a:p>
            <a:pPr algn="ctr"/>
            <a:endParaRPr lang="en-GB" sz="5000" b="1" u="sng" dirty="0">
              <a:solidFill>
                <a:srgbClr val="FF0000"/>
              </a:solidFill>
            </a:endParaRPr>
          </a:p>
          <a:p>
            <a:r>
              <a:rPr lang="en-GB" sz="2500" dirty="0"/>
              <a:t>Amy Allen was a 53 year old when the war began. She used to work at home, but</a:t>
            </a:r>
            <a:r>
              <a:rPr lang="en-GB" sz="2000" dirty="0"/>
              <a:t> </a:t>
            </a:r>
            <a:r>
              <a:rPr lang="en-GB" sz="2500" dirty="0"/>
              <a:t>when the Nazis invaded Poland she became a land girl.</a:t>
            </a:r>
          </a:p>
          <a:p>
            <a:r>
              <a:rPr lang="en-GB" sz="2500" dirty="0"/>
              <a:t>Being a land girl meant she helped farmers and did several of their jobs. She  milked cows, gathered crops and exterminated rats. She left for work at 6am and got to the farm at around 8am. She worked until midday, where she had a lunch break and then continued her jobs. At 3pm, she would leave the farmland and be home for dinner, which she would cook. She worked weekdays and was paid a few pennies a day. This made a large difference.   </a:t>
            </a:r>
          </a:p>
        </p:txBody>
      </p:sp>
    </p:spTree>
    <p:extLst>
      <p:ext uri="{BB962C8B-B14F-4D97-AF65-F5344CB8AC3E}">
        <p14:creationId xmlns:p14="http://schemas.microsoft.com/office/powerpoint/2010/main" val="2395659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8ba1919-846a-4fb3-b5f0-24a89fb096bd" xsi:nil="true"/>
    <lcf76f155ced4ddcb4097134ff3c332f xmlns="4b639b0d-1509-472b-a453-c76c1a5fe4e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FAD3D165FE4444E89B080AEBB11AA74" ma:contentTypeVersion="18" ma:contentTypeDescription="Create a new document." ma:contentTypeScope="" ma:versionID="8dc573c2d9839a9575c7cea5c129ecfb">
  <xsd:schema xmlns:xsd="http://www.w3.org/2001/XMLSchema" xmlns:xs="http://www.w3.org/2001/XMLSchema" xmlns:p="http://schemas.microsoft.com/office/2006/metadata/properties" xmlns:ns2="88ba1919-846a-4fb3-b5f0-24a89fb096bd" xmlns:ns3="4b639b0d-1509-472b-a453-c76c1a5fe4e0" targetNamespace="http://schemas.microsoft.com/office/2006/metadata/properties" ma:root="true" ma:fieldsID="1165ace6e0f45830344370708ece8cc5" ns2:_="" ns3:_="">
    <xsd:import namespace="88ba1919-846a-4fb3-b5f0-24a89fb096bd"/>
    <xsd:import namespace="4b639b0d-1509-472b-a453-c76c1a5fe4e0"/>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ba1919-846a-4fb3-b5f0-24a89fb096b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3b1e9500-2561-4e86-a834-957f4aec950d}" ma:internalName="TaxCatchAll" ma:showField="CatchAllData" ma:web="88ba1919-846a-4fb3-b5f0-24a89fb096b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b639b0d-1509-472b-a453-c76c1a5fe4e0"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6852029-6d2b-4c75-93a9-4e576541db9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3013B9-040C-4726-8C6F-9AFF3FEA9C94}">
  <ds:schemaRefs>
    <ds:schemaRef ds:uri="http://schemas.microsoft.com/office/2006/documentManagement/types"/>
    <ds:schemaRef ds:uri="http://purl.org/dc/elements/1.1/"/>
    <ds:schemaRef ds:uri="http://purl.org/dc/terms/"/>
    <ds:schemaRef ds:uri="http://schemas.microsoft.com/office/2006/metadata/properties"/>
    <ds:schemaRef ds:uri="http://www.w3.org/XML/1998/namespace"/>
    <ds:schemaRef ds:uri="http://purl.org/dc/dcmitype/"/>
    <ds:schemaRef ds:uri="http://schemas.microsoft.com/office/infopath/2007/PartnerControls"/>
    <ds:schemaRef ds:uri="http://schemas.openxmlformats.org/package/2006/metadata/core-properties"/>
    <ds:schemaRef ds:uri="086984d7-549c-4d61-b3fd-8a6b2f21c281"/>
  </ds:schemaRefs>
</ds:datastoreItem>
</file>

<file path=customXml/itemProps2.xml><?xml version="1.0" encoding="utf-8"?>
<ds:datastoreItem xmlns:ds="http://schemas.openxmlformats.org/officeDocument/2006/customXml" ds:itemID="{508625B9-52FE-4BFD-9072-8C4C693988EC}">
  <ds:schemaRefs>
    <ds:schemaRef ds:uri="http://schemas.microsoft.com/sharepoint/v3/contenttype/forms"/>
  </ds:schemaRefs>
</ds:datastoreItem>
</file>

<file path=customXml/itemProps3.xml><?xml version="1.0" encoding="utf-8"?>
<ds:datastoreItem xmlns:ds="http://schemas.openxmlformats.org/officeDocument/2006/customXml" ds:itemID="{63A5847A-65D2-49F1-B1C8-0A478F0E989E}"/>
</file>

<file path=docProps/app.xml><?xml version="1.0" encoding="utf-8"?>
<Properties xmlns="http://schemas.openxmlformats.org/officeDocument/2006/extended-properties" xmlns:vt="http://schemas.openxmlformats.org/officeDocument/2006/docPropsVTypes">
  <TotalTime>65</TotalTime>
  <Words>185</Words>
  <Application>Microsoft Office PowerPoint</Application>
  <PresentationFormat>Widescreen</PresentationFormat>
  <Paragraphs>27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Billy Chapman WLP</dc:creator>
  <cp:lastModifiedBy>Billy Chapman WLP</cp:lastModifiedBy>
  <cp:revision>6</cp:revision>
  <dcterms:created xsi:type="dcterms:W3CDTF">2024-09-24T13:09:43Z</dcterms:created>
  <dcterms:modified xsi:type="dcterms:W3CDTF">2024-10-16T11:13:13Z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0x0101001FAD3D165FE4444E89B080AEBB11AA74</vt:lpwstr>
  </property>
</Properties>
</file>